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77" r:id="rId5"/>
    <p:sldId id="274" r:id="rId6"/>
    <p:sldId id="258" r:id="rId7"/>
    <p:sldId id="259" r:id="rId8"/>
    <p:sldId id="260" r:id="rId9"/>
    <p:sldId id="272" r:id="rId10"/>
    <p:sldId id="261" r:id="rId11"/>
    <p:sldId id="262" r:id="rId12"/>
    <p:sldId id="273" r:id="rId13"/>
    <p:sldId id="263" r:id="rId14"/>
    <p:sldId id="264" r:id="rId15"/>
    <p:sldId id="265" r:id="rId16"/>
    <p:sldId id="275" r:id="rId17"/>
    <p:sldId id="266" r:id="rId18"/>
    <p:sldId id="267" r:id="rId19"/>
    <p:sldId id="268" r:id="rId20"/>
    <p:sldId id="269" r:id="rId21"/>
    <p:sldId id="271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4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C504DC-D5E1-4797-B623-82A4B8A59246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B470BE0-EF11-4218-9AF3-68366CB8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 Scare and Mobs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4191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Red Scare (first wave)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3657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1917-1920</a:t>
            </a:r>
          </a:p>
          <a:p>
            <a:r>
              <a:rPr lang="en-US" dirty="0" smtClean="0"/>
              <a:t>More suspicion of Communists and the fear of Communists in US government</a:t>
            </a:r>
          </a:p>
          <a:p>
            <a:r>
              <a:rPr lang="en-US" dirty="0" smtClean="0"/>
              <a:t>America: mistrust and suspicion, especially of foreigners, etc.</a:t>
            </a:r>
          </a:p>
          <a:p>
            <a:r>
              <a:rPr lang="en-US" dirty="0" smtClean="0"/>
              <a:t>Red = communist (because of Soviet flag and the red star)</a:t>
            </a:r>
            <a:endParaRPr lang="en-US" dirty="0"/>
          </a:p>
        </p:txBody>
      </p:sp>
      <p:pic>
        <p:nvPicPr>
          <p:cNvPr id="6146" name="Picture 2" descr="http://socalsc.com/uploads/balboa/image/rediceberg_cvr_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0"/>
            <a:ext cx="4857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Sacco and Vanzetti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81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Italian immigrants</a:t>
            </a:r>
          </a:p>
          <a:p>
            <a:r>
              <a:rPr lang="en-US" dirty="0" smtClean="0"/>
              <a:t>Accused of armed robbery and murder</a:t>
            </a:r>
          </a:p>
          <a:p>
            <a:r>
              <a:rPr lang="en-US" dirty="0" smtClean="0"/>
              <a:t>They did not get a fair trial because of racism and the red scare </a:t>
            </a:r>
          </a:p>
          <a:p>
            <a:r>
              <a:rPr lang="en-US" dirty="0" smtClean="0"/>
              <a:t>They were found guilty</a:t>
            </a:r>
          </a:p>
          <a:p>
            <a:r>
              <a:rPr lang="en-US" dirty="0" smtClean="0"/>
              <a:t>They were sentenced to death</a:t>
            </a:r>
            <a:endParaRPr lang="en-US" dirty="0"/>
          </a:p>
        </p:txBody>
      </p:sp>
      <p:pic>
        <p:nvPicPr>
          <p:cNvPr id="5122" name="Picture 2" descr="File:Sacv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971800"/>
            <a:ext cx="3209795" cy="2343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 Political Cartoons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 about what you learned today and complete the political cartoons sheet.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3581400" cy="5257800"/>
          </a:xfrm>
        </p:spPr>
        <p:txBody>
          <a:bodyPr/>
          <a:lstStyle/>
          <a:p>
            <a:r>
              <a:rPr lang="en-US" dirty="0" smtClean="0"/>
              <a:t>Look inside the word, what do you see?</a:t>
            </a:r>
          </a:p>
          <a:p>
            <a:r>
              <a:rPr lang="en-US" dirty="0" smtClean="0"/>
              <a:t>Prohibit!</a:t>
            </a:r>
          </a:p>
          <a:p>
            <a:r>
              <a:rPr lang="en-US" dirty="0" smtClean="0"/>
              <a:t>Prohibition prohibited alcohol from being sold, made, transported, etc.</a:t>
            </a:r>
            <a:endParaRPr lang="en-US" dirty="0"/>
          </a:p>
        </p:txBody>
      </p:sp>
      <p:pic>
        <p:nvPicPr>
          <p:cNvPr id="14338" name="Picture 2" descr="http://moretimespace.files.wordpress.com/2008/10/prohib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4191000" cy="4053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Made all alcohol illegal for all people at all times</a:t>
            </a:r>
          </a:p>
          <a:p>
            <a:r>
              <a:rPr lang="en-US" dirty="0" smtClean="0"/>
              <a:t>Women had more power now, they also tended to be more religious</a:t>
            </a:r>
          </a:p>
          <a:p>
            <a:r>
              <a:rPr lang="en-US" dirty="0" smtClean="0"/>
              <a:t>2 reasons they wanted it:</a:t>
            </a:r>
          </a:p>
          <a:p>
            <a:pPr lvl="1"/>
            <a:r>
              <a:rPr lang="en-US" dirty="0" smtClean="0"/>
              <a:t>To protect wives and families</a:t>
            </a:r>
          </a:p>
          <a:p>
            <a:pPr lvl="1"/>
            <a:r>
              <a:rPr lang="en-US" dirty="0" smtClean="0"/>
              <a:t>They considered it a sin</a:t>
            </a:r>
            <a:endParaRPr lang="en-US" dirty="0"/>
          </a:p>
        </p:txBody>
      </p:sp>
      <p:pic>
        <p:nvPicPr>
          <p:cNvPr id="13314" name="Picture 2" descr="http://maxdunbar.files.wordpress.com/2009/03/prohibi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200400"/>
            <a:ext cx="2514600" cy="3233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1524000"/>
            <a:ext cx="5181600" cy="2590800"/>
          </a:xfrm>
        </p:spPr>
        <p:txBody>
          <a:bodyPr>
            <a:noAutofit/>
          </a:bodyPr>
          <a:lstStyle/>
          <a:p>
            <a:r>
              <a:rPr lang="en-US" sz="5400" dirty="0" smtClean="0"/>
              <a:t>What do you think is going to happen?!?!</a:t>
            </a:r>
            <a:endParaRPr lang="en-US" sz="5400" dirty="0"/>
          </a:p>
        </p:txBody>
      </p:sp>
      <p:pic>
        <p:nvPicPr>
          <p:cNvPr id="12290" name="Picture 2" descr="http://www.servitokss.com/wp-content/uploads/2009/07/man_question_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272415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 Capone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Mafia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Mafia- not much until 1920, then exploded because of the introduction of the prohibition</a:t>
            </a:r>
          </a:p>
          <a:p>
            <a:r>
              <a:rPr lang="en-US" dirty="0" smtClean="0"/>
              <a:t>Al Capone ruled Chicago.  He made millions getting alcohol from Canada. </a:t>
            </a:r>
            <a:endParaRPr lang="en-US" dirty="0"/>
          </a:p>
        </p:txBody>
      </p:sp>
      <p:pic>
        <p:nvPicPr>
          <p:cNvPr id="11266" name="Picture 2" descr="TheMafia-1928.jpg The Italian Mafia image by Grass_4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05249"/>
            <a:ext cx="3810000" cy="2952751"/>
          </a:xfrm>
          <a:prstGeom prst="rect">
            <a:avLst/>
          </a:prstGeom>
          <a:noFill/>
        </p:spPr>
      </p:pic>
      <p:pic>
        <p:nvPicPr>
          <p:cNvPr id="11268" name="Picture 4" descr="http://sites.google.com/site/mafiafall08per5/_/rsrc/1222108375424/Home/mafi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3809999"/>
            <a:ext cx="409575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Saint Valentine’s Day Massacre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www.bloodychicago.com/Valentines_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5334000" cy="5238994"/>
          </a:xfrm>
          <a:prstGeom prst="rect">
            <a:avLst/>
          </a:prstGeom>
          <a:noFill/>
        </p:spPr>
      </p:pic>
      <p:pic>
        <p:nvPicPr>
          <p:cNvPr id="10244" name="Picture 4" descr="http://www.bloodychicago.com/Valentines_Day%2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3867782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Saint Valentine’s Day Massacre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172200" cy="4876800"/>
          </a:xfrm>
        </p:spPr>
        <p:txBody>
          <a:bodyPr/>
          <a:lstStyle/>
          <a:p>
            <a:r>
              <a:rPr lang="en-US" dirty="0" smtClean="0"/>
              <a:t>Shooting of 7 people, a conflict between two powerful criminal gangs in Chicago in 1929</a:t>
            </a:r>
          </a:p>
          <a:p>
            <a:r>
              <a:rPr lang="en-US" dirty="0" smtClean="0"/>
              <a:t>Two sides: South Side Italian gang led by Al Capone and the North Side Irish/German gang led by Bugs Moran</a:t>
            </a:r>
            <a:endParaRPr lang="en-US" dirty="0"/>
          </a:p>
        </p:txBody>
      </p:sp>
      <p:pic>
        <p:nvPicPr>
          <p:cNvPr id="9218" name="Picture 2" descr="http://www.bloodychicago.com/al_cap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981200"/>
            <a:ext cx="2305050" cy="340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think mob mentality means?   Why do you believe this?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95800" y="1219200"/>
            <a:ext cx="46482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Boston more Irish mafia activity, particularly in the heavily Irish-American neighborhoods</a:t>
            </a:r>
          </a:p>
          <a:p>
            <a:r>
              <a:rPr lang="en-US" sz="3600" dirty="0" smtClean="0"/>
              <a:t>Frank Wallace of the </a:t>
            </a:r>
            <a:r>
              <a:rPr lang="en-US" sz="3600" dirty="0" err="1" smtClean="0"/>
              <a:t>Gustin</a:t>
            </a:r>
            <a:r>
              <a:rPr lang="en-US" sz="3600" dirty="0" smtClean="0"/>
              <a:t> Gang dominated Boston’s underworld until his death in 1931, when he was ambushed by Italian gangsters in the North End</a:t>
            </a:r>
            <a:endParaRPr lang="en-US" sz="3600" dirty="0"/>
          </a:p>
        </p:txBody>
      </p:sp>
      <p:pic>
        <p:nvPicPr>
          <p:cNvPr id="8194" name="Picture 2" descr="http://www.local-motors.com/assets/chicago_description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572000" cy="344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Immigration and the Mob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r>
              <a:rPr lang="en-US" dirty="0" smtClean="0"/>
              <a:t>How is immigration related to the mob?</a:t>
            </a:r>
          </a:p>
          <a:p>
            <a:endParaRPr lang="en-US" dirty="0"/>
          </a:p>
        </p:txBody>
      </p:sp>
      <p:pic>
        <p:nvPicPr>
          <p:cNvPr id="4" name="Picture 2" descr="Prohibition bust in Colora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5867400" cy="4672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slip/HW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Answer the following questions:</a:t>
            </a:r>
          </a:p>
          <a:p>
            <a:r>
              <a:rPr lang="en-US" dirty="0" smtClean="0"/>
              <a:t>1.  What is the Red Scare?</a:t>
            </a:r>
          </a:p>
          <a:p>
            <a:r>
              <a:rPr lang="en-US" dirty="0" smtClean="0"/>
              <a:t>2.  What were the main effects of the Red Scare?</a:t>
            </a:r>
          </a:p>
          <a:p>
            <a:r>
              <a:rPr lang="en-US" dirty="0" smtClean="0"/>
              <a:t>3.  How did the Red Scare impact immigrants?</a:t>
            </a:r>
          </a:p>
          <a:p>
            <a:r>
              <a:rPr lang="en-US" dirty="0" smtClean="0"/>
              <a:t>4.  How did Prohibition lead to the rise of mobs?</a:t>
            </a:r>
          </a:p>
          <a:p>
            <a:r>
              <a:rPr lang="en-US" dirty="0" smtClean="0"/>
              <a:t>5.  How did the rise of mobs affect immigrants?</a:t>
            </a:r>
          </a:p>
          <a:p>
            <a:r>
              <a:rPr lang="en-US" dirty="0" smtClean="0"/>
              <a:t>6.  Describe life in the early 1900s for immigrants.  Include facts that we talked about today. 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HW tonight unless you owe me HW!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does the American dream factor into the movement of people to and throughout the United States?  Is the American dream real?  Why or why not?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did </a:t>
            </a:r>
            <a:r>
              <a:rPr lang="en-US" dirty="0" err="1" smtClean="0"/>
              <a:t>nativism</a:t>
            </a:r>
            <a:r>
              <a:rPr lang="en-US" dirty="0" smtClean="0"/>
              <a:t> impact the Red Scare?  Have there been other instances like the Red Scare in our history?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WWI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World War I began in Europe in 1914.  </a:t>
            </a:r>
          </a:p>
          <a:p>
            <a:r>
              <a:rPr lang="en-US" dirty="0" smtClean="0"/>
              <a:t>England, France, and Russia (Triple Entente) fought Germany, Austria-Hungary and the Ottoman Empire (Central Powers) </a:t>
            </a:r>
          </a:p>
          <a:p>
            <a:r>
              <a:rPr lang="en-US" dirty="0" smtClean="0"/>
              <a:t>The United States does not get involved until 1917.</a:t>
            </a:r>
          </a:p>
          <a:p>
            <a:r>
              <a:rPr lang="en-US" dirty="0" smtClean="0"/>
              <a:t>The war ends in 1918.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Russian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During World War I, the people of Russia revolted against the </a:t>
            </a:r>
            <a:r>
              <a:rPr lang="en-US" b="1" dirty="0" smtClean="0"/>
              <a:t>Czar </a:t>
            </a:r>
            <a:r>
              <a:rPr lang="en-US" dirty="0" smtClean="0"/>
              <a:t>(king).</a:t>
            </a:r>
          </a:p>
          <a:p>
            <a:r>
              <a:rPr lang="en-US" dirty="0" smtClean="0"/>
              <a:t>They implemented a new system of government called Communism.</a:t>
            </a:r>
          </a:p>
          <a:p>
            <a:r>
              <a:rPr lang="en-US" dirty="0" smtClean="0"/>
              <a:t>Communism is a form of government in which everything is owned by the collective and where the government controls all of the economy.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7538746" cy="512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the information on the back of your graphic organizer to complete your graphic organizer.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13566</TotalTime>
  <Words>590</Words>
  <Application>Microsoft Office PowerPoint</Application>
  <PresentationFormat>On-screen Show (4:3)</PresentationFormat>
  <Paragraphs>66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Equity</vt:lpstr>
      <vt:lpstr>Red Scare and Mobs</vt:lpstr>
      <vt:lpstr>Warm-up</vt:lpstr>
      <vt:lpstr>Announcements</vt:lpstr>
      <vt:lpstr>Unit Question</vt:lpstr>
      <vt:lpstr>Question of the Day</vt:lpstr>
      <vt:lpstr>Background: WWI</vt:lpstr>
      <vt:lpstr>Background: Russian Revolution</vt:lpstr>
      <vt:lpstr>Red Scare</vt:lpstr>
      <vt:lpstr>Red Scare notes</vt:lpstr>
      <vt:lpstr>Red Scare (first wave)</vt:lpstr>
      <vt:lpstr>Sacco and Vanzetti</vt:lpstr>
      <vt:lpstr>Red Scare Political Cartoons</vt:lpstr>
      <vt:lpstr>Prohibition</vt:lpstr>
      <vt:lpstr>18th Amendment</vt:lpstr>
      <vt:lpstr>What do you think is going to happen?!?!</vt:lpstr>
      <vt:lpstr>Al Capone Video</vt:lpstr>
      <vt:lpstr>The Mafia</vt:lpstr>
      <vt:lpstr>Saint Valentine’s Day Massacre</vt:lpstr>
      <vt:lpstr>Saint Valentine’s Day Massacre</vt:lpstr>
      <vt:lpstr>The Mob</vt:lpstr>
      <vt:lpstr>Immigration and the Mob</vt:lpstr>
      <vt:lpstr>Exit slip/HW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Scare and Mobs</dc:title>
  <dc:creator>Sejal</dc:creator>
  <cp:lastModifiedBy>Sejal</cp:lastModifiedBy>
  <cp:revision>6</cp:revision>
  <dcterms:created xsi:type="dcterms:W3CDTF">2010-10-10T18:12:56Z</dcterms:created>
  <dcterms:modified xsi:type="dcterms:W3CDTF">2011-03-20T02:46:47Z</dcterms:modified>
</cp:coreProperties>
</file>